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58" r:id="rId3"/>
    <p:sldId id="281" r:id="rId4"/>
    <p:sldId id="283" r:id="rId5"/>
    <p:sldId id="261" r:id="rId6"/>
    <p:sldId id="262" r:id="rId7"/>
    <p:sldId id="284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5" r:id="rId21"/>
    <p:sldId id="28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66AE2-E00C-4FF0-AE72-2492B3F4DC6D}" type="doc">
      <dgm:prSet loTypeId="urn:microsoft.com/office/officeart/2009/layout/CirclePictureHierarchy" loCatId="pictur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C59736E-47B9-4A1F-AD57-3FC845661861}">
      <dgm:prSet phldrT="[Text]" custT="1"/>
      <dgm:spPr/>
      <dgm:t>
        <a:bodyPr/>
        <a:lstStyle/>
        <a:p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প্রাণীদের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২টি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দলে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ভাগে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করা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যায়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4900" dirty="0"/>
        </a:p>
      </dgm:t>
    </dgm:pt>
    <dgm:pt modelId="{19A1F3AA-3345-4808-9F5F-55C7D4B64A31}" type="parTrans" cxnId="{F0A54E6A-8EDA-4E3D-A69D-0B2A271760D5}">
      <dgm:prSet/>
      <dgm:spPr/>
      <dgm:t>
        <a:bodyPr/>
        <a:lstStyle/>
        <a:p>
          <a:endParaRPr lang="en-US"/>
        </a:p>
      </dgm:t>
    </dgm:pt>
    <dgm:pt modelId="{7F84C27A-3456-4A65-9955-3F296FCE8B9C}" type="sibTrans" cxnId="{F0A54E6A-8EDA-4E3D-A69D-0B2A271760D5}">
      <dgm:prSet/>
      <dgm:spPr/>
      <dgm:t>
        <a:bodyPr/>
        <a:lstStyle/>
        <a:p>
          <a:endParaRPr lang="en-US"/>
        </a:p>
      </dgm:t>
    </dgm:pt>
    <dgm:pt modelId="{44EF2979-9A38-4077-909D-526B488EBDE0}">
      <dgm:prSet phldrT="[Text]" custT="1"/>
      <dgm:spPr/>
      <dgm:t>
        <a:bodyPr/>
        <a:lstStyle/>
        <a:p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অমেরুদন্ডী</a:t>
          </a:r>
          <a:endParaRPr lang="en-US" sz="3100" dirty="0"/>
        </a:p>
      </dgm:t>
    </dgm:pt>
    <dgm:pt modelId="{6A016BE9-55C0-4F97-8CAF-B3D7C8D5C22B}" type="parTrans" cxnId="{E0EC62D6-B3AF-472E-B0B0-06A27CE4CB92}">
      <dgm:prSet/>
      <dgm:spPr>
        <a:ln w="50800"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624FB2DC-AF2C-4890-BA97-C696F385D5A3}" type="sibTrans" cxnId="{E0EC62D6-B3AF-472E-B0B0-06A27CE4CB92}">
      <dgm:prSet/>
      <dgm:spPr/>
      <dgm:t>
        <a:bodyPr/>
        <a:lstStyle/>
        <a:p>
          <a:endParaRPr lang="en-US"/>
        </a:p>
      </dgm:t>
    </dgm:pt>
    <dgm:pt modelId="{34B17CD8-4AA3-496C-A409-C4B6F06FE82D}">
      <dgm:prSet phldrT="[Text]" custT="1"/>
      <dgm:spPr/>
      <dgm:t>
        <a:bodyPr/>
        <a:lstStyle/>
        <a:p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মেরুদন্ডী</a:t>
          </a:r>
          <a:endParaRPr lang="en-US" sz="3100" dirty="0"/>
        </a:p>
      </dgm:t>
    </dgm:pt>
    <dgm:pt modelId="{B6F57DC9-8879-4AC4-B4F3-862A5984839A}" type="parTrans" cxnId="{FAB1F05D-1B2F-4F8D-BE5B-D6F6468CC8DF}">
      <dgm:prSet/>
      <dgm:spPr>
        <a:ln w="47625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B613353E-2CBC-4832-9AF2-D64BB34A3F19}" type="sibTrans" cxnId="{FAB1F05D-1B2F-4F8D-BE5B-D6F6468CC8DF}">
      <dgm:prSet/>
      <dgm:spPr/>
      <dgm:t>
        <a:bodyPr/>
        <a:lstStyle/>
        <a:p>
          <a:endParaRPr lang="en-US"/>
        </a:p>
      </dgm:t>
    </dgm:pt>
    <dgm:pt modelId="{C7FE1016-BF3A-491A-9650-0BCA1C2896A0}" type="pres">
      <dgm:prSet presAssocID="{68466AE2-E00C-4FF0-AE72-2492B3F4DC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9D6BC0-E457-4E8D-B67D-01EA1F511A06}" type="pres">
      <dgm:prSet presAssocID="{4C59736E-47B9-4A1F-AD57-3FC845661861}" presName="hierRoot1" presStyleCnt="0"/>
      <dgm:spPr/>
    </dgm:pt>
    <dgm:pt modelId="{0CE6F533-E18A-4AF8-B6D9-F99F2093B853}" type="pres">
      <dgm:prSet presAssocID="{4C59736E-47B9-4A1F-AD57-3FC845661861}" presName="composite" presStyleCnt="0"/>
      <dgm:spPr/>
    </dgm:pt>
    <dgm:pt modelId="{5789041D-BEF0-4D8E-A4BA-64048885DB0D}" type="pres">
      <dgm:prSet presAssocID="{4C59736E-47B9-4A1F-AD57-3FC845661861}" presName="image" presStyleLbl="node0" presStyleIdx="0" presStyleCnt="1" custLinFactNeighborX="-32522" custLinFactNeighborY="-23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47625">
          <a:solidFill>
            <a:srgbClr val="FF0000"/>
          </a:solidFill>
        </a:ln>
      </dgm:spPr>
    </dgm:pt>
    <dgm:pt modelId="{D3D5D2F8-2BB4-4821-8007-24103D8C3389}" type="pres">
      <dgm:prSet presAssocID="{4C59736E-47B9-4A1F-AD57-3FC845661861}" presName="text" presStyleLbl="revTx" presStyleIdx="0" presStyleCnt="3" custScaleX="1379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E8CDE5-5427-46D4-9E56-6AD296F1D0E1}" type="pres">
      <dgm:prSet presAssocID="{4C59736E-47B9-4A1F-AD57-3FC845661861}" presName="hierChild2" presStyleCnt="0"/>
      <dgm:spPr/>
    </dgm:pt>
    <dgm:pt modelId="{7A92F9D2-E120-4ADD-9466-1E6E902E5DC0}" type="pres">
      <dgm:prSet presAssocID="{6A016BE9-55C0-4F97-8CAF-B3D7C8D5C22B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A8927C0-8AFB-4F5D-9A26-CB7E633ABF4F}" type="pres">
      <dgm:prSet presAssocID="{44EF2979-9A38-4077-909D-526B488EBDE0}" presName="hierRoot2" presStyleCnt="0"/>
      <dgm:spPr/>
    </dgm:pt>
    <dgm:pt modelId="{DCF9AE7B-CBFA-44FD-AE58-B683AF8BD082}" type="pres">
      <dgm:prSet presAssocID="{44EF2979-9A38-4077-909D-526B488EBDE0}" presName="composite2" presStyleCnt="0"/>
      <dgm:spPr/>
    </dgm:pt>
    <dgm:pt modelId="{BF59E10B-68EE-4397-A3EA-F2F183442652}" type="pres">
      <dgm:prSet presAssocID="{44EF2979-9A38-4077-909D-526B488EBDE0}" presName="image2" presStyleLbl="node2" presStyleIdx="0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7150">
          <a:solidFill>
            <a:srgbClr val="FF0000"/>
          </a:solidFill>
        </a:ln>
      </dgm:spPr>
    </dgm:pt>
    <dgm:pt modelId="{32B77978-BEB3-4CF6-9948-B0F5C8CE9223}" type="pres">
      <dgm:prSet presAssocID="{44EF2979-9A38-4077-909D-526B488EBDE0}" presName="text2" presStyleLbl="revTx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976601-244E-4A0D-ABAB-7C8E837C0581}" type="pres">
      <dgm:prSet presAssocID="{44EF2979-9A38-4077-909D-526B488EBDE0}" presName="hierChild3" presStyleCnt="0"/>
      <dgm:spPr/>
    </dgm:pt>
    <dgm:pt modelId="{DDCDB745-74A2-4530-85E3-DFE945CC92C8}" type="pres">
      <dgm:prSet presAssocID="{B6F57DC9-8879-4AC4-B4F3-862A5984839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6FBEFA78-D0DA-4385-AB17-CB3F41EB32E2}" type="pres">
      <dgm:prSet presAssocID="{34B17CD8-4AA3-496C-A409-C4B6F06FE82D}" presName="hierRoot2" presStyleCnt="0"/>
      <dgm:spPr/>
    </dgm:pt>
    <dgm:pt modelId="{95F617EE-DB48-4A73-BD75-E09D6B32FD2B}" type="pres">
      <dgm:prSet presAssocID="{34B17CD8-4AA3-496C-A409-C4B6F06FE82D}" presName="composite2" presStyleCnt="0"/>
      <dgm:spPr/>
    </dgm:pt>
    <dgm:pt modelId="{7B00BEDC-5DD9-48E4-8600-C286467893AA}" type="pres">
      <dgm:prSet presAssocID="{34B17CD8-4AA3-496C-A409-C4B6F06FE82D}" presName="image2" presStyleLbl="node2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47625">
          <a:solidFill>
            <a:srgbClr val="FF0000"/>
          </a:solidFill>
        </a:ln>
      </dgm:spPr>
    </dgm:pt>
    <dgm:pt modelId="{61CAE885-8C68-4442-9F46-489F46AC7BDB}" type="pres">
      <dgm:prSet presAssocID="{34B17CD8-4AA3-496C-A409-C4B6F06FE82D}" presName="text2" presStyleLbl="revTx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4ABF29-C887-45BE-B2FE-6951C7A63670}" type="pres">
      <dgm:prSet presAssocID="{34B17CD8-4AA3-496C-A409-C4B6F06FE82D}" presName="hierChild3" presStyleCnt="0"/>
      <dgm:spPr/>
    </dgm:pt>
  </dgm:ptLst>
  <dgm:cxnLst>
    <dgm:cxn modelId="{C4035D48-B3C2-4BF9-ABCA-978AEE889AE8}" type="presOf" srcId="{6A016BE9-55C0-4F97-8CAF-B3D7C8D5C22B}" destId="{7A92F9D2-E120-4ADD-9466-1E6E902E5DC0}" srcOrd="0" destOrd="0" presId="urn:microsoft.com/office/officeart/2009/layout/CirclePictureHierarchy"/>
    <dgm:cxn modelId="{EDFA7AF7-802F-436E-A14B-FD15239944F7}" type="presOf" srcId="{44EF2979-9A38-4077-909D-526B488EBDE0}" destId="{32B77978-BEB3-4CF6-9948-B0F5C8CE9223}" srcOrd="0" destOrd="0" presId="urn:microsoft.com/office/officeart/2009/layout/CirclePictureHierarchy"/>
    <dgm:cxn modelId="{F5C9B677-7B3E-4703-B295-32B284D62114}" type="presOf" srcId="{68466AE2-E00C-4FF0-AE72-2492B3F4DC6D}" destId="{C7FE1016-BF3A-491A-9650-0BCA1C2896A0}" srcOrd="0" destOrd="0" presId="urn:microsoft.com/office/officeart/2009/layout/CirclePictureHierarchy"/>
    <dgm:cxn modelId="{E70532B8-A4F8-4DFF-8EE1-314FF2831F9A}" type="presOf" srcId="{34B17CD8-4AA3-496C-A409-C4B6F06FE82D}" destId="{61CAE885-8C68-4442-9F46-489F46AC7BDB}" srcOrd="0" destOrd="0" presId="urn:microsoft.com/office/officeart/2009/layout/CirclePictureHierarchy"/>
    <dgm:cxn modelId="{F0A54E6A-8EDA-4E3D-A69D-0B2A271760D5}" srcId="{68466AE2-E00C-4FF0-AE72-2492B3F4DC6D}" destId="{4C59736E-47B9-4A1F-AD57-3FC845661861}" srcOrd="0" destOrd="0" parTransId="{19A1F3AA-3345-4808-9F5F-55C7D4B64A31}" sibTransId="{7F84C27A-3456-4A65-9955-3F296FCE8B9C}"/>
    <dgm:cxn modelId="{E0EC62D6-B3AF-472E-B0B0-06A27CE4CB92}" srcId="{4C59736E-47B9-4A1F-AD57-3FC845661861}" destId="{44EF2979-9A38-4077-909D-526B488EBDE0}" srcOrd="0" destOrd="0" parTransId="{6A016BE9-55C0-4F97-8CAF-B3D7C8D5C22B}" sibTransId="{624FB2DC-AF2C-4890-BA97-C696F385D5A3}"/>
    <dgm:cxn modelId="{688A60D3-9938-45CF-9C21-0EC742E0FA61}" type="presOf" srcId="{B6F57DC9-8879-4AC4-B4F3-862A5984839A}" destId="{DDCDB745-74A2-4530-85E3-DFE945CC92C8}" srcOrd="0" destOrd="0" presId="urn:microsoft.com/office/officeart/2009/layout/CirclePictureHierarchy"/>
    <dgm:cxn modelId="{FAB1F05D-1B2F-4F8D-BE5B-D6F6468CC8DF}" srcId="{4C59736E-47B9-4A1F-AD57-3FC845661861}" destId="{34B17CD8-4AA3-496C-A409-C4B6F06FE82D}" srcOrd="1" destOrd="0" parTransId="{B6F57DC9-8879-4AC4-B4F3-862A5984839A}" sibTransId="{B613353E-2CBC-4832-9AF2-D64BB34A3F19}"/>
    <dgm:cxn modelId="{30C4CBB1-DA40-4FB3-A80E-20A57D447C2B}" type="presOf" srcId="{4C59736E-47B9-4A1F-AD57-3FC845661861}" destId="{D3D5D2F8-2BB4-4821-8007-24103D8C3389}" srcOrd="0" destOrd="0" presId="urn:microsoft.com/office/officeart/2009/layout/CirclePictureHierarchy"/>
    <dgm:cxn modelId="{CFC5192A-CF1F-439D-A1DC-98AC5B776C4F}" type="presParOf" srcId="{C7FE1016-BF3A-491A-9650-0BCA1C2896A0}" destId="{8F9D6BC0-E457-4E8D-B67D-01EA1F511A06}" srcOrd="0" destOrd="0" presId="urn:microsoft.com/office/officeart/2009/layout/CirclePictureHierarchy"/>
    <dgm:cxn modelId="{1C838475-316D-4450-9016-A961E9764E38}" type="presParOf" srcId="{8F9D6BC0-E457-4E8D-B67D-01EA1F511A06}" destId="{0CE6F533-E18A-4AF8-B6D9-F99F2093B853}" srcOrd="0" destOrd="0" presId="urn:microsoft.com/office/officeart/2009/layout/CirclePictureHierarchy"/>
    <dgm:cxn modelId="{19486748-D9A3-4A68-A9C9-DD0562358E3B}" type="presParOf" srcId="{0CE6F533-E18A-4AF8-B6D9-F99F2093B853}" destId="{5789041D-BEF0-4D8E-A4BA-64048885DB0D}" srcOrd="0" destOrd="0" presId="urn:microsoft.com/office/officeart/2009/layout/CirclePictureHierarchy"/>
    <dgm:cxn modelId="{4B8C3ADF-1CD0-48A8-8714-7675307CF87D}" type="presParOf" srcId="{0CE6F533-E18A-4AF8-B6D9-F99F2093B853}" destId="{D3D5D2F8-2BB4-4821-8007-24103D8C3389}" srcOrd="1" destOrd="0" presId="urn:microsoft.com/office/officeart/2009/layout/CirclePictureHierarchy"/>
    <dgm:cxn modelId="{2F1A6356-A94D-49EC-922E-FA717A3D9773}" type="presParOf" srcId="{8F9D6BC0-E457-4E8D-B67D-01EA1F511A06}" destId="{23E8CDE5-5427-46D4-9E56-6AD296F1D0E1}" srcOrd="1" destOrd="0" presId="urn:microsoft.com/office/officeart/2009/layout/CirclePictureHierarchy"/>
    <dgm:cxn modelId="{77C54B7B-7E06-4F91-B3C0-931C39713643}" type="presParOf" srcId="{23E8CDE5-5427-46D4-9E56-6AD296F1D0E1}" destId="{7A92F9D2-E120-4ADD-9466-1E6E902E5DC0}" srcOrd="0" destOrd="0" presId="urn:microsoft.com/office/officeart/2009/layout/CirclePictureHierarchy"/>
    <dgm:cxn modelId="{1B1EF6FF-8D8B-4106-A7A5-5F3F6D89D5CE}" type="presParOf" srcId="{23E8CDE5-5427-46D4-9E56-6AD296F1D0E1}" destId="{BA8927C0-8AFB-4F5D-9A26-CB7E633ABF4F}" srcOrd="1" destOrd="0" presId="urn:microsoft.com/office/officeart/2009/layout/CirclePictureHierarchy"/>
    <dgm:cxn modelId="{21FC8C9C-474D-46F5-B922-B651604A755F}" type="presParOf" srcId="{BA8927C0-8AFB-4F5D-9A26-CB7E633ABF4F}" destId="{DCF9AE7B-CBFA-44FD-AE58-B683AF8BD082}" srcOrd="0" destOrd="0" presId="urn:microsoft.com/office/officeart/2009/layout/CirclePictureHierarchy"/>
    <dgm:cxn modelId="{CEEE0D74-EE8B-499B-B8EC-77E756BDE086}" type="presParOf" srcId="{DCF9AE7B-CBFA-44FD-AE58-B683AF8BD082}" destId="{BF59E10B-68EE-4397-A3EA-F2F183442652}" srcOrd="0" destOrd="0" presId="urn:microsoft.com/office/officeart/2009/layout/CirclePictureHierarchy"/>
    <dgm:cxn modelId="{2D25238B-09B8-415B-AEE2-B453A35BEAEF}" type="presParOf" srcId="{DCF9AE7B-CBFA-44FD-AE58-B683AF8BD082}" destId="{32B77978-BEB3-4CF6-9948-B0F5C8CE9223}" srcOrd="1" destOrd="0" presId="urn:microsoft.com/office/officeart/2009/layout/CirclePictureHierarchy"/>
    <dgm:cxn modelId="{7689AC3A-F685-4DEF-8628-193BF7C2307A}" type="presParOf" srcId="{BA8927C0-8AFB-4F5D-9A26-CB7E633ABF4F}" destId="{DD976601-244E-4A0D-ABAB-7C8E837C0581}" srcOrd="1" destOrd="0" presId="urn:microsoft.com/office/officeart/2009/layout/CirclePictureHierarchy"/>
    <dgm:cxn modelId="{AA791189-F01E-42A0-81A4-C82623D6507A}" type="presParOf" srcId="{23E8CDE5-5427-46D4-9E56-6AD296F1D0E1}" destId="{DDCDB745-74A2-4530-85E3-DFE945CC92C8}" srcOrd="2" destOrd="0" presId="urn:microsoft.com/office/officeart/2009/layout/CirclePictureHierarchy"/>
    <dgm:cxn modelId="{D9E00BBE-660A-4078-8099-77DA39615392}" type="presParOf" srcId="{23E8CDE5-5427-46D4-9E56-6AD296F1D0E1}" destId="{6FBEFA78-D0DA-4385-AB17-CB3F41EB32E2}" srcOrd="3" destOrd="0" presId="urn:microsoft.com/office/officeart/2009/layout/CirclePictureHierarchy"/>
    <dgm:cxn modelId="{66B1E632-A290-46E5-BAA8-4E32A11720A1}" type="presParOf" srcId="{6FBEFA78-D0DA-4385-AB17-CB3F41EB32E2}" destId="{95F617EE-DB48-4A73-BD75-E09D6B32FD2B}" srcOrd="0" destOrd="0" presId="urn:microsoft.com/office/officeart/2009/layout/CirclePictureHierarchy"/>
    <dgm:cxn modelId="{49B1704F-2BC8-42D8-8E18-347D08CDD159}" type="presParOf" srcId="{95F617EE-DB48-4A73-BD75-E09D6B32FD2B}" destId="{7B00BEDC-5DD9-48E4-8600-C286467893AA}" srcOrd="0" destOrd="0" presId="urn:microsoft.com/office/officeart/2009/layout/CirclePictureHierarchy"/>
    <dgm:cxn modelId="{3D41B83D-0FC9-443C-A961-53B270825FA9}" type="presParOf" srcId="{95F617EE-DB48-4A73-BD75-E09D6B32FD2B}" destId="{61CAE885-8C68-4442-9F46-489F46AC7BDB}" srcOrd="1" destOrd="0" presId="urn:microsoft.com/office/officeart/2009/layout/CirclePictureHierarchy"/>
    <dgm:cxn modelId="{6156CF1B-2D9D-4B48-94D7-5A9B7178935E}" type="presParOf" srcId="{6FBEFA78-D0DA-4385-AB17-CB3F41EB32E2}" destId="{364ABF29-C887-45BE-B2FE-6951C7A6367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DB745-74A2-4530-85E3-DFE945CC92C8}">
      <dsp:nvSpPr>
        <dsp:cNvPr id="0" name=""/>
        <dsp:cNvSpPr/>
      </dsp:nvSpPr>
      <dsp:spPr>
        <a:xfrm>
          <a:off x="2511131" y="2426577"/>
          <a:ext cx="3285284" cy="565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213"/>
              </a:lnTo>
              <a:lnTo>
                <a:pt x="3285284" y="287213"/>
              </a:lnTo>
              <a:lnTo>
                <a:pt x="3285284" y="565832"/>
              </a:lnTo>
            </a:path>
          </a:pathLst>
        </a:custGeom>
        <a:noFill/>
        <a:ln w="476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2F9D2-E120-4ADD-9466-1E6E902E5DC0}">
      <dsp:nvSpPr>
        <dsp:cNvPr id="0" name=""/>
        <dsp:cNvSpPr/>
      </dsp:nvSpPr>
      <dsp:spPr>
        <a:xfrm>
          <a:off x="892723" y="2426577"/>
          <a:ext cx="1618408" cy="565832"/>
        </a:xfrm>
        <a:custGeom>
          <a:avLst/>
          <a:gdLst/>
          <a:ahLst/>
          <a:cxnLst/>
          <a:rect l="0" t="0" r="0" b="0"/>
          <a:pathLst>
            <a:path>
              <a:moveTo>
                <a:pt x="1618408" y="0"/>
              </a:moveTo>
              <a:lnTo>
                <a:pt x="1618408" y="287213"/>
              </a:lnTo>
              <a:lnTo>
                <a:pt x="0" y="287213"/>
              </a:lnTo>
              <a:lnTo>
                <a:pt x="0" y="565832"/>
              </a:lnTo>
            </a:path>
          </a:pathLst>
        </a:custGeom>
        <a:noFill/>
        <a:ln w="508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9041D-BEF0-4D8E-A4BA-64048885DB0D}">
      <dsp:nvSpPr>
        <dsp:cNvPr id="0" name=""/>
        <dsp:cNvSpPr/>
      </dsp:nvSpPr>
      <dsp:spPr>
        <a:xfrm>
          <a:off x="1619551" y="643416"/>
          <a:ext cx="1783160" cy="17831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47625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D5D2F8-2BB4-4821-8007-24103D8C3389}">
      <dsp:nvSpPr>
        <dsp:cNvPr id="0" name=""/>
        <dsp:cNvSpPr/>
      </dsp:nvSpPr>
      <dsp:spPr>
        <a:xfrm>
          <a:off x="3475594" y="643095"/>
          <a:ext cx="3688816" cy="1783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প্রাণীদের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২টি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দলে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ভাগে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করা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যায়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4900" kern="1200" dirty="0"/>
        </a:p>
      </dsp:txBody>
      <dsp:txXfrm>
        <a:off x="3475594" y="643095"/>
        <a:ext cx="3688816" cy="1783160"/>
      </dsp:txXfrm>
    </dsp:sp>
    <dsp:sp modelId="{BF59E10B-68EE-4397-A3EA-F2F183442652}">
      <dsp:nvSpPr>
        <dsp:cNvPr id="0" name=""/>
        <dsp:cNvSpPr/>
      </dsp:nvSpPr>
      <dsp:spPr>
        <a:xfrm>
          <a:off x="1143" y="2992410"/>
          <a:ext cx="1783160" cy="178316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7150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B77978-BEB3-4CF6-9948-B0F5C8CE9223}">
      <dsp:nvSpPr>
        <dsp:cNvPr id="0" name=""/>
        <dsp:cNvSpPr/>
      </dsp:nvSpPr>
      <dsp:spPr>
        <a:xfrm>
          <a:off x="1784303" y="2987952"/>
          <a:ext cx="2674741" cy="1783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অমেরুদন্ডী</a:t>
          </a:r>
          <a:endParaRPr lang="en-US" sz="3100" kern="1200" dirty="0"/>
        </a:p>
      </dsp:txBody>
      <dsp:txXfrm>
        <a:off x="1784303" y="2987952"/>
        <a:ext cx="2674741" cy="1783160"/>
      </dsp:txXfrm>
    </dsp:sp>
    <dsp:sp modelId="{7B00BEDC-5DD9-48E4-8600-C286467893AA}">
      <dsp:nvSpPr>
        <dsp:cNvPr id="0" name=""/>
        <dsp:cNvSpPr/>
      </dsp:nvSpPr>
      <dsp:spPr>
        <a:xfrm>
          <a:off x="4904835" y="2992410"/>
          <a:ext cx="1783160" cy="17831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47625"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CAE885-8C68-4442-9F46-489F46AC7BDB}">
      <dsp:nvSpPr>
        <dsp:cNvPr id="0" name=""/>
        <dsp:cNvSpPr/>
      </dsp:nvSpPr>
      <dsp:spPr>
        <a:xfrm>
          <a:off x="6687996" y="2987952"/>
          <a:ext cx="2674741" cy="1783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মেরুদন্ডী</a:t>
          </a:r>
          <a:endParaRPr lang="en-US" sz="3100" kern="1200" dirty="0"/>
        </a:p>
      </dsp:txBody>
      <dsp:txXfrm>
        <a:off x="6687996" y="2987952"/>
        <a:ext cx="2674741" cy="1783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B685E-7B31-48E6-B1D1-5948207EA9F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38B2A-CCF7-4777-B279-D000AD401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E5759A-0B3A-4817-A061-F4034A1B61E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2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9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6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4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5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5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3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6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6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6D9EA-A6F9-4F16-AF04-F63CE2C2A5CF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23E44-9688-4F47-A29D-D23B38251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01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209"/>
            <a:ext cx="882650" cy="1074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70" y="-96071"/>
            <a:ext cx="882650" cy="1074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09350" y="0"/>
            <a:ext cx="882650" cy="1074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0450" y="5886688"/>
            <a:ext cx="882650" cy="10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8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2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4.jpe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6.jpg"/><Relationship Id="rId7" Type="http://schemas.openxmlformats.org/officeDocument/2006/relationships/image" Target="../media/image3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4.jpg"/><Relationship Id="rId4" Type="http://schemas.openxmlformats.org/officeDocument/2006/relationships/image" Target="../media/image29.jpg"/><Relationship Id="rId9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jpg"/><Relationship Id="rId7" Type="http://schemas.openxmlformats.org/officeDocument/2006/relationships/image" Target="../media/image31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45746" y="504107"/>
            <a:ext cx="11270637" cy="1091863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9693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</a:t>
            </a:r>
            <a:r>
              <a:rPr lang="as-IN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42" y="2873170"/>
            <a:ext cx="4634106" cy="3645008"/>
          </a:xfrm>
          <a:prstGeom prst="rect">
            <a:avLst/>
          </a:prstGeom>
        </p:spPr>
      </p:pic>
      <p:pic>
        <p:nvPicPr>
          <p:cNvPr id="24" name="Picture 23" descr="w e 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210" y="3736323"/>
            <a:ext cx="3641824" cy="2389947"/>
          </a:xfrm>
          <a:prstGeom prst="rect">
            <a:avLst/>
          </a:prstGeom>
        </p:spPr>
      </p:pic>
      <p:pic>
        <p:nvPicPr>
          <p:cNvPr id="25" name="Picture 2" descr="E:\content related picture\a tigar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470232" y="1900376"/>
            <a:ext cx="2738452" cy="158749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1" y="1854757"/>
            <a:ext cx="1422875" cy="1138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2" y="3948064"/>
            <a:ext cx="1422875" cy="1138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58" y="1798084"/>
            <a:ext cx="1422875" cy="11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295">
            <a:off x="5260412" y="1281064"/>
            <a:ext cx="3333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38" y="967409"/>
            <a:ext cx="2603775" cy="362447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97" y="967409"/>
            <a:ext cx="2575361" cy="367047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" y="967410"/>
            <a:ext cx="2510989" cy="368410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6" t="15845" b="21185"/>
          <a:stretch/>
        </p:blipFill>
        <p:spPr>
          <a:xfrm>
            <a:off x="8547693" y="967409"/>
            <a:ext cx="3154017" cy="35648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53968" y="5368791"/>
            <a:ext cx="1092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শিরদাঁড়া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মেরুদন্ড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9650" y="190497"/>
            <a:ext cx="3525078" cy="5383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-১১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5603" y="275514"/>
            <a:ext cx="4800045" cy="4533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8263" r="16178" b="17370"/>
          <a:stretch/>
        </p:blipFill>
        <p:spPr>
          <a:xfrm>
            <a:off x="3438659" y="914399"/>
            <a:ext cx="5550794" cy="4417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96235" y="5734715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875763"/>
            <a:ext cx="7830355" cy="4303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631840" y="5554410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মুরগি-মেরুদন্ডী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5" r="24968"/>
          <a:stretch/>
        </p:blipFill>
        <p:spPr>
          <a:xfrm>
            <a:off x="2028423" y="630656"/>
            <a:ext cx="7547020" cy="4923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136004" y="6107794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সাপ-মেরুদন্ডী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93958" y="5811988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মাছ-মেরুদন্ডী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56618" y="720814"/>
            <a:ext cx="10792700" cy="4514850"/>
            <a:chOff x="566466" y="810966"/>
            <a:chExt cx="10792700" cy="45148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66" y="810966"/>
              <a:ext cx="5254983" cy="4514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97"/>
            <a:stretch/>
          </p:blipFill>
          <p:spPr>
            <a:xfrm>
              <a:off x="5821449" y="965915"/>
              <a:ext cx="5537717" cy="4237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501940" y="1149639"/>
            <a:ext cx="10329192" cy="3914776"/>
            <a:chOff x="501940" y="1149639"/>
            <a:chExt cx="10329192" cy="39147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40" y="1149640"/>
              <a:ext cx="5057775" cy="39147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9"/>
            <a:stretch/>
          </p:blipFill>
          <p:spPr>
            <a:xfrm>
              <a:off x="5559715" y="1149639"/>
              <a:ext cx="5271417" cy="39147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TextBox 17"/>
          <p:cNvSpPr txBox="1"/>
          <p:nvPr/>
        </p:nvSpPr>
        <p:spPr>
          <a:xfrm>
            <a:off x="3168201" y="5596211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বানর-মেরুদন্ডী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56" y="841776"/>
            <a:ext cx="7095722" cy="4730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901761" y="5799109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কুমির-মেরুদন্ডী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816429"/>
            <a:ext cx="7843234" cy="429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968580" y="5541532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উটপাখি-মেরুদন্ডী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8362163" y="275514"/>
            <a:ext cx="3525078" cy="4533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-১২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1" grpId="0"/>
      <p:bldP spid="11" grpId="1"/>
      <p:bldP spid="18" grpId="0"/>
      <p:bldP spid="18" grpId="1"/>
      <p:bldP spid="20" grpId="0"/>
      <p:bldP spid="20" grpId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278" y="5802204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মেরুদন্ড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919" y="5640153"/>
            <a:ext cx="539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দেহের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ভিতর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কঙ্কাল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9"/>
          <a:stretch/>
        </p:blipFill>
        <p:spPr>
          <a:xfrm>
            <a:off x="296414" y="1949628"/>
            <a:ext cx="3009886" cy="3394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1238" r="17088"/>
          <a:stretch/>
        </p:blipFill>
        <p:spPr>
          <a:xfrm>
            <a:off x="7890732" y="1723741"/>
            <a:ext cx="3722915" cy="33571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76116" y="540860"/>
            <a:ext cx="6467061" cy="7150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b="5591"/>
          <a:stretch/>
        </p:blipFill>
        <p:spPr>
          <a:xfrm>
            <a:off x="3515979" y="1842448"/>
            <a:ext cx="4196381" cy="3238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66" y="5826447"/>
            <a:ext cx="4121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চোখ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সরল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যৌগিক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2678" y="5826447"/>
            <a:ext cx="464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লেজ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5860" y="1772478"/>
            <a:ext cx="5923722" cy="3700668"/>
            <a:chOff x="795130" y="2064026"/>
            <a:chExt cx="5923722" cy="32823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30" y="2064026"/>
              <a:ext cx="3282398" cy="3282398"/>
            </a:xfrm>
            <a:prstGeom prst="roundRect">
              <a:avLst>
                <a:gd name="adj" fmla="val 16667"/>
              </a:avLst>
            </a:prstGeom>
            <a:ln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395" y="2064026"/>
              <a:ext cx="2592457" cy="3282398"/>
            </a:xfrm>
            <a:prstGeom prst="roundRect">
              <a:avLst>
                <a:gd name="adj" fmla="val 16667"/>
              </a:avLst>
            </a:prstGeom>
            <a:ln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Rectangle 7"/>
          <p:cNvSpPr/>
          <p:nvPr/>
        </p:nvSpPr>
        <p:spPr>
          <a:xfrm>
            <a:off x="2862468" y="494839"/>
            <a:ext cx="6467061" cy="556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r="7890"/>
          <a:stretch/>
        </p:blipFill>
        <p:spPr>
          <a:xfrm>
            <a:off x="6974006" y="1772478"/>
            <a:ext cx="4285397" cy="3784323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5321711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7779224" y="1380248"/>
          <a:ext cx="1774210" cy="1496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9224" y="1380248"/>
                        <a:ext cx="1774210" cy="1496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wn Arrow Callout 2"/>
          <p:cNvSpPr/>
          <p:nvPr/>
        </p:nvSpPr>
        <p:spPr>
          <a:xfrm>
            <a:off x="3179052" y="399588"/>
            <a:ext cx="5953616" cy="980660"/>
          </a:xfrm>
          <a:prstGeom prst="downArrowCallo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7878687" y="3973617"/>
            <a:ext cx="2750430" cy="928812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solidFill>
            <a:srgbClr val="FF0000"/>
          </a:solidFill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4773" y="724335"/>
            <a:ext cx="3757614" cy="11079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45" y="454581"/>
            <a:ext cx="1808926" cy="2200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loud 3"/>
          <p:cNvSpPr/>
          <p:nvPr/>
        </p:nvSpPr>
        <p:spPr>
          <a:xfrm>
            <a:off x="7340615" y="889745"/>
            <a:ext cx="2108374" cy="1553427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 </a:t>
            </a:r>
            <a:r>
              <a:rPr lang="bn-IN" sz="24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7722" y="3940935"/>
            <a:ext cx="11075831" cy="2395472"/>
          </a:xfrm>
          <a:prstGeom prst="roundRect">
            <a:avLst>
              <a:gd name="adj" fmla="val 14342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খাতায়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৩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খাতায়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14287"/>
          <a:stretch/>
        </p:blipFill>
        <p:spPr>
          <a:xfrm>
            <a:off x="627722" y="381894"/>
            <a:ext cx="2546491" cy="2273653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57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2468" y="593617"/>
            <a:ext cx="6467061" cy="4072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196" y="5754763"/>
            <a:ext cx="334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মেরুদন্ড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আছে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4390" y="5754763"/>
            <a:ext cx="582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দেহের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ভিতর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কঙ্কাল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আছে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9"/>
          <a:stretch/>
        </p:blipFill>
        <p:spPr>
          <a:xfrm>
            <a:off x="495196" y="1120026"/>
            <a:ext cx="3009886" cy="3929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85" y="1299302"/>
            <a:ext cx="4023360" cy="37497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1238" r="17088"/>
          <a:stretch/>
        </p:blipFill>
        <p:spPr>
          <a:xfrm>
            <a:off x="3996853" y="1299302"/>
            <a:ext cx="3722915" cy="37497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2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835" y="5196989"/>
            <a:ext cx="5087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পাখনা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আছে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3616" y="5096933"/>
            <a:ext cx="360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লেজ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2468" y="464024"/>
            <a:ext cx="6467061" cy="5368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2853" y="1534103"/>
            <a:ext cx="5751444" cy="3352800"/>
            <a:chOff x="159026" y="1534103"/>
            <a:chExt cx="6795192" cy="3352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652"/>
            <a:stretch/>
          </p:blipFill>
          <p:spPr>
            <a:xfrm>
              <a:off x="3619640" y="1534103"/>
              <a:ext cx="3334578" cy="3352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4" t="11360" r="10173" b="17051"/>
            <a:stretch/>
          </p:blipFill>
          <p:spPr>
            <a:xfrm>
              <a:off x="159026" y="1534103"/>
              <a:ext cx="3460614" cy="3352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r="34558" b="31584"/>
          <a:stretch/>
        </p:blipFill>
        <p:spPr>
          <a:xfrm>
            <a:off x="7010400" y="1534103"/>
            <a:ext cx="4731026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4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570" y="5588909"/>
            <a:ext cx="10509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ফুলকা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ফুসফুসের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শ্বাসকার্য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চালায়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68" y="1334097"/>
            <a:ext cx="4846569" cy="378142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53" y="1334096"/>
            <a:ext cx="5114925" cy="378142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973162" y="451337"/>
            <a:ext cx="4020550" cy="6460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1546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666097" y="4059383"/>
            <a:ext cx="11290376" cy="2168170"/>
          </a:xfrm>
          <a:prstGeom prst="round2Same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–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৯ ও ১১ 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আলোকে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মেরুদন্ডী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অমেরুদন্ডী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প্রাণীর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তৈরী</a:t>
            </a:r>
            <a:r>
              <a:rPr lang="bn-BD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পোষ্টার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পেপারে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640642" y="217714"/>
            <a:ext cx="2699657" cy="2409372"/>
          </a:xfrm>
          <a:prstGeom prst="wedgeEllipseCallou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দলগত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7" y="408337"/>
            <a:ext cx="4697473" cy="265611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8491150" y="279720"/>
            <a:ext cx="3140600" cy="2347366"/>
          </a:xfrm>
          <a:prstGeom prst="cloudCallout">
            <a:avLst/>
          </a:prstGeom>
          <a:solidFill>
            <a:srgbClr val="7030A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: ৭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মি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: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346" y="1687852"/>
            <a:ext cx="3789528" cy="446276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শরিফুল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ইসলাম</a:t>
            </a:r>
            <a:endParaRPr lang="en-US" sz="3200" baseline="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বি,এ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অনার্স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এ</a:t>
            </a:r>
            <a:endParaRPr lang="en-US" sz="3200" baseline="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200" baseline="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তেবাড়িয়া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শেরকান্দী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বালিকা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aseline="0" dirty="0" err="1" smtClean="0"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3200" baseline="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কুমারখালী-কুষ্টিয়া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০১৭৬৩-৯৭৩২০১</a:t>
            </a:r>
          </a:p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০১৯৬৯-৩৪৬০৯৬</a:t>
            </a:r>
          </a:p>
          <a:p>
            <a:pPr algn="ctr"/>
            <a:r>
              <a:rPr lang="en-US" sz="2800" dirty="0" smtClean="0"/>
              <a:t>shoriful46@gmail.com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647985" y="1495092"/>
            <a:ext cx="0" cy="44981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Diagonal Corner Rectangle 5"/>
          <p:cNvSpPr/>
          <p:nvPr/>
        </p:nvSpPr>
        <p:spPr>
          <a:xfrm>
            <a:off x="8181831" y="322191"/>
            <a:ext cx="3125337" cy="67351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661346" y="322191"/>
            <a:ext cx="3431276" cy="83099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4527644" y="289967"/>
            <a:ext cx="2797791" cy="846161"/>
          </a:xfrm>
          <a:prstGeom prst="horizontalScroll">
            <a:avLst/>
          </a:prstGeom>
          <a:solidFill>
            <a:srgbClr val="00B0F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64024" y="1354672"/>
            <a:ext cx="11191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r="11051" b="10249"/>
          <a:stretch/>
        </p:blipFill>
        <p:spPr>
          <a:xfrm>
            <a:off x="4565642" y="1687852"/>
            <a:ext cx="3391304" cy="446898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71" y="1687852"/>
            <a:ext cx="3737831" cy="446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0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08861" y="1018124"/>
            <a:ext cx="2679031" cy="3088655"/>
          </a:xfrm>
          <a:prstGeom prst="roundRect">
            <a:avLst>
              <a:gd name="adj" fmla="val 23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পাঠ্যবইয়ের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সংযোগ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স্থাপন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/>
          <a:stretch/>
        </p:blipFill>
        <p:spPr>
          <a:xfrm>
            <a:off x="4611619" y="276068"/>
            <a:ext cx="4628634" cy="63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861" y="270044"/>
            <a:ext cx="1049982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প্রাণি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গ্রুপে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টেনে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মিলাও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737" y="3360710"/>
            <a:ext cx="10422298" cy="31879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6" idx="0"/>
            <a:endCxn id="6" idx="2"/>
          </p:cNvCxnSpPr>
          <p:nvPr/>
        </p:nvCxnSpPr>
        <p:spPr>
          <a:xfrm>
            <a:off x="6019886" y="3360710"/>
            <a:ext cx="0" cy="31879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60" y="2340626"/>
            <a:ext cx="919776" cy="89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1" y="1194242"/>
            <a:ext cx="1192724" cy="80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55" y="1271632"/>
            <a:ext cx="1502900" cy="758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8" y="2284916"/>
            <a:ext cx="1255439" cy="901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46" y="1270244"/>
            <a:ext cx="1295403" cy="859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2" y="2309917"/>
            <a:ext cx="1808972" cy="9675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00" y="2199197"/>
            <a:ext cx="1884488" cy="7946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55" y="2163915"/>
            <a:ext cx="1322486" cy="10366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00" y="1107317"/>
            <a:ext cx="1807432" cy="959902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95124" y="4024248"/>
            <a:ext cx="10413560" cy="320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738798" y="3348446"/>
            <a:ext cx="314188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প্রাণি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41013" y="3360710"/>
            <a:ext cx="314188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প্রাণি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10252" b="11601"/>
          <a:stretch/>
        </p:blipFill>
        <p:spPr>
          <a:xfrm>
            <a:off x="10398318" y="974441"/>
            <a:ext cx="1016143" cy="1055599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32" y="1028070"/>
            <a:ext cx="2134145" cy="1281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244" y="1740383"/>
            <a:ext cx="2424217" cy="15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5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5.78035E-8 L 0.29206 0.411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205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50289E-6 L 0.44349 0.4742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74" y="2369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93064E-6 L 0.0474 0.3158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1579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8208E-6 L 0.04089 0.3387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169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31214E-7 L -0.06445 0.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6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87283E-6 L -0.35651 0.621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3107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36994E-6 L -0.00144 0.546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42775E-6 L -0.01054 0.635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317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46821E-7 L -0.0513 0.303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151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6763E-6 L -0.03164 0.4790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2395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21965E-6 L -0.02891 0.476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381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21965E-6 L -0.0776 0.644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32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99" y="978343"/>
            <a:ext cx="2516499" cy="201725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17" y="3141332"/>
            <a:ext cx="2599695" cy="2225798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76" y="978344"/>
            <a:ext cx="2405560" cy="2017250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76" y="978343"/>
            <a:ext cx="2603775" cy="182994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9" y="3141333"/>
            <a:ext cx="2510989" cy="222579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6" t="15845" b="21185"/>
          <a:stretch/>
        </p:blipFill>
        <p:spPr>
          <a:xfrm>
            <a:off x="9415437" y="3141333"/>
            <a:ext cx="2133599" cy="23462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15154" y="5700173"/>
            <a:ext cx="10344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মেরুদন্ডী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অমেরুদন্ডী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প্রাণী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আলাদা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63" y="3126504"/>
            <a:ext cx="2105835" cy="2361066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9" y="978342"/>
            <a:ext cx="2359213" cy="1829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3980847" y="99704"/>
            <a:ext cx="3863147" cy="14242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1" y="0"/>
            <a:ext cx="12088969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2" y="1217666"/>
            <a:ext cx="4257247" cy="331457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loud Callout 4"/>
          <p:cNvSpPr/>
          <p:nvPr/>
        </p:nvSpPr>
        <p:spPr>
          <a:xfrm>
            <a:off x="1460310" y="1650769"/>
            <a:ext cx="4326341" cy="2743200"/>
          </a:xfrm>
          <a:prstGeom prst="cloudCallou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33" y="5036024"/>
            <a:ext cx="11423176" cy="11327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615" y="5174292"/>
            <a:ext cx="10536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মেরুদন্ডী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লিখে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আনবে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0710" y="475701"/>
            <a:ext cx="9291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r>
              <a:rPr lang="en-US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16069"/>
          <a:stretch/>
        </p:blipFill>
        <p:spPr>
          <a:xfrm>
            <a:off x="953803" y="2337749"/>
            <a:ext cx="3521122" cy="3940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16069"/>
          <a:stretch/>
        </p:blipFill>
        <p:spPr>
          <a:xfrm>
            <a:off x="4581832" y="2355035"/>
            <a:ext cx="3521122" cy="3940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16069"/>
          <a:stretch/>
        </p:blipFill>
        <p:spPr>
          <a:xfrm>
            <a:off x="7889140" y="2346392"/>
            <a:ext cx="3521122" cy="3940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6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09" y="609439"/>
            <a:ext cx="2056967" cy="165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0" y="2630517"/>
            <a:ext cx="2359213" cy="1685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07" y="397484"/>
            <a:ext cx="1971675" cy="2107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46" y="353040"/>
            <a:ext cx="15240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65" y="547780"/>
            <a:ext cx="1727353" cy="2221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17" y="2504957"/>
            <a:ext cx="1652467" cy="1810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7" y="547780"/>
            <a:ext cx="2413543" cy="1719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01468" y="4828489"/>
            <a:ext cx="71220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এগুলো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ln w="28575"/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44" y="2614970"/>
            <a:ext cx="3305974" cy="2403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3868" y="4980889"/>
            <a:ext cx="71220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এগুলো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6600" dirty="0" err="1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6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n w="28575"/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ln w="28575"/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46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205654" y="199706"/>
            <a:ext cx="5628464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 pitchFamily="2" charset="0"/>
              </a:rPr>
              <a:t>আমাদের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 pitchFamily="2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 pitchFamily="2" charset="0"/>
              </a:rPr>
              <a:t>আজকের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 pitchFamily="2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/>
                <a:cs typeface="NikoshBAN" pitchFamily="2" charset="0"/>
              </a:rPr>
              <a:t>পাঠ</a:t>
            </a:r>
            <a:endParaRPr lang="en-US" sz="6000" b="1" dirty="0">
              <a:blipFill>
                <a:blip r:embed="rId2"/>
                <a:tile tx="0" ty="0" sx="100000" sy="100000" flip="none" algn="tl"/>
              </a:blipFill>
              <a:latin typeface="NikoshB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53020" y="4208936"/>
            <a:ext cx="5127504" cy="795479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117226" tIns="58613" rIns="117226" bIns="58613">
            <a:spAutoFit/>
          </a:bodyPr>
          <a:lstStyle/>
          <a:p>
            <a:pPr algn="ctr"/>
            <a:r>
              <a:rPr lang="en-US" sz="4400" dirty="0" err="1" smtClean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r>
              <a:rPr lang="en-US" sz="4400" dirty="0" smtClean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: (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400" dirty="0" smtClean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রকমের</a:t>
            </a:r>
            <a:r>
              <a:rPr lang="en-US" sz="4400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r>
              <a:rPr lang="en-US" sz="4400" dirty="0" smtClean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4400" dirty="0">
              <a:solidFill>
                <a:sysClr val="windowText" lastClr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21747" y="5236462"/>
            <a:ext cx="7094388" cy="11032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17226" tIns="58613" rIns="117226" bIns="58613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পাঠ্যাংশ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প্রাণীদের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………</a:t>
            </a:r>
          </a:p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	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সহপাঠীদের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আলোচনা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6" y="424632"/>
            <a:ext cx="2936943" cy="19487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2" y="3375868"/>
            <a:ext cx="3359999" cy="108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15" y="1166544"/>
            <a:ext cx="2172987" cy="15610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7" y="2301013"/>
            <a:ext cx="1422875" cy="11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12" y="1521218"/>
            <a:ext cx="2579414" cy="15488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392" y="365244"/>
            <a:ext cx="2413543" cy="1719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1" y="3302065"/>
            <a:ext cx="2095037" cy="158554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91" y="2219380"/>
            <a:ext cx="2516499" cy="158554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t="9468" r="17343"/>
          <a:stretch/>
        </p:blipFill>
        <p:spPr>
          <a:xfrm>
            <a:off x="637935" y="4575020"/>
            <a:ext cx="1877512" cy="1481348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55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3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6219" y="670297"/>
            <a:ext cx="2371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2907347" y="1974385"/>
            <a:ext cx="5001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194083" y="4435140"/>
            <a:ext cx="1048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২.২.২-পরিবেশের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প্রাণীর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6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8554060"/>
              </p:ext>
            </p:extLst>
          </p:nvPr>
        </p:nvGraphicFramePr>
        <p:xfrm>
          <a:off x="2031999" y="719666"/>
          <a:ext cx="936388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25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89041D-BEF0-4D8E-A4BA-64048885D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5789041D-BEF0-4D8E-A4BA-64048885D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5789041D-BEF0-4D8E-A4BA-64048885D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5789041D-BEF0-4D8E-A4BA-64048885D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D5D2F8-2BB4-4821-8007-24103D8C3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D3D5D2F8-2BB4-4821-8007-24103D8C3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D3D5D2F8-2BB4-4821-8007-24103D8C3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D3D5D2F8-2BB4-4821-8007-24103D8C3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2F9D2-E120-4ADD-9466-1E6E902E5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7A92F9D2-E120-4ADD-9466-1E6E902E5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7A92F9D2-E120-4ADD-9466-1E6E902E5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7A92F9D2-E120-4ADD-9466-1E6E902E5D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59E10B-68EE-4397-A3EA-F2F1834426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BF59E10B-68EE-4397-A3EA-F2F1834426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BF59E10B-68EE-4397-A3EA-F2F1834426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BF59E10B-68EE-4397-A3EA-F2F1834426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B77978-BEB3-4CF6-9948-B0F5C8CE9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32B77978-BEB3-4CF6-9948-B0F5C8CE9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32B77978-BEB3-4CF6-9948-B0F5C8CE9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32B77978-BEB3-4CF6-9948-B0F5C8CE9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CDB745-74A2-4530-85E3-DFE945CC9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DCDB745-74A2-4530-85E3-DFE945CC9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DDCDB745-74A2-4530-85E3-DFE945CC9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DDCDB745-74A2-4530-85E3-DFE945CC9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00BEDC-5DD9-48E4-8600-C2864678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7B00BEDC-5DD9-48E4-8600-C2864678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7B00BEDC-5DD9-48E4-8600-C2864678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7B00BEDC-5DD9-48E4-8600-C28646789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CAE885-8C68-4442-9F46-489F46AC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61CAE885-8C68-4442-9F46-489F46AC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61CAE885-8C68-4442-9F46-489F46AC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61CAE885-8C68-4442-9F46-489F46AC7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345" y="258906"/>
            <a:ext cx="4360489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অমেরুদন্ডী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প্রাণী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05775" y="1391959"/>
            <a:ext cx="1013771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পৃথিবীতে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অনেক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যাদের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মেরুদন্ড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মেরুদণ্ড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অমেরুদণ্ডী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প্রাণীদের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অনেকে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স্থলে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অনেকে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জলে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24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7" y="1059824"/>
            <a:ext cx="7185553" cy="4490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88654" y="5937161"/>
            <a:ext cx="6902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Amiba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66" y="876067"/>
            <a:ext cx="5525036" cy="4522359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36383" y="5640946"/>
            <a:ext cx="611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কেঁচো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-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অমেরুদন্ডী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42" y="1074877"/>
            <a:ext cx="5800938" cy="4050915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41689" y="5633694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জোঁক-অমেরুদন্ডী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5" y="1168680"/>
            <a:ext cx="5456643" cy="3650043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477295" y="5388995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শামুক-অমেরুদন্ডী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0" y="1029619"/>
            <a:ext cx="7714445" cy="392874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917063" y="5376116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প্রজাপতি-অমেরুদন্ডী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10500"/>
          <a:stretch/>
        </p:blipFill>
        <p:spPr>
          <a:xfrm>
            <a:off x="2665926" y="965916"/>
            <a:ext cx="6735651" cy="43015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193960" y="5543543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জেলী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মাছ-অমেরুদন্ডী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1243436"/>
            <a:ext cx="5203065" cy="404978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696237" y="5633242"/>
            <a:ext cx="620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মৌমাছি-অমেরুদন্ডী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8115556" y="175946"/>
            <a:ext cx="3525078" cy="4452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-০৯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2027" y="221663"/>
            <a:ext cx="2292512" cy="707886"/>
          </a:xfrm>
          <a:prstGeom prst="rect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1679" y="4795480"/>
            <a:ext cx="9165669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অমেরুদন্ডী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প্রাণী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2714171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3657" y="3636287"/>
            <a:ext cx="9224749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প্রাণীদের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কয়টি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ভাগে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7" y="384262"/>
            <a:ext cx="2885167" cy="1970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7367743" y="221663"/>
            <a:ext cx="3140600" cy="2347366"/>
          </a:xfrm>
          <a:prstGeom prst="cloudCallou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: ৩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মি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: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59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370</Words>
  <Application>Microsoft Office PowerPoint</Application>
  <PresentationFormat>Widescreen</PresentationFormat>
  <Paragraphs>91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NikoshBAN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shoriful islam</dc:creator>
  <cp:lastModifiedBy>shoriful islam</cp:lastModifiedBy>
  <cp:revision>40</cp:revision>
  <dcterms:created xsi:type="dcterms:W3CDTF">2017-06-25T02:24:58Z</dcterms:created>
  <dcterms:modified xsi:type="dcterms:W3CDTF">2017-10-10T00:22:07Z</dcterms:modified>
</cp:coreProperties>
</file>